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F1DA-A8F4-4312-8830-404858AF42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78A3-FA99-400F-892B-D6D45F229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4572000"/>
          </a:xfrm>
        </p:spPr>
        <p:txBody>
          <a:bodyPr/>
          <a:lstStyle/>
          <a:p>
            <a:r>
              <a:rPr lang="en-US" b="1" dirty="0" smtClean="0"/>
              <a:t>Literary Criticism and Text Editing</a:t>
            </a:r>
            <a:br>
              <a:rPr lang="en-US" b="1" dirty="0" smtClean="0"/>
            </a:br>
            <a:r>
              <a:rPr lang="en-US" dirty="0" smtClean="0"/>
              <a:t>MS (Session 2020-2022)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Dr. </a:t>
            </a:r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dirty="0" err="1" smtClean="0"/>
              <a:t>Kiran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267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Lecture : 6</a:t>
            </a:r>
            <a:endParaRPr lang="en-US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09" y="0"/>
            <a:ext cx="43385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13" y="0"/>
            <a:ext cx="42577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180"/>
            <a:ext cx="9144000" cy="5907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97" y="0"/>
            <a:ext cx="583100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Literary Criticism and Text Editing MS (Session 2020-2022)  by Dr. Faiza Kiran</vt:lpstr>
      <vt:lpstr>Lecture : 6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Criticism and Text Editing MS (Session 2020-2022)  by Dr. Faiza Kiran</dc:title>
  <dc:creator>Kashif</dc:creator>
  <cp:lastModifiedBy>Kashif</cp:lastModifiedBy>
  <cp:revision>1</cp:revision>
  <dcterms:created xsi:type="dcterms:W3CDTF">2020-09-24T14:17:05Z</dcterms:created>
  <dcterms:modified xsi:type="dcterms:W3CDTF">2020-09-24T14:27:30Z</dcterms:modified>
</cp:coreProperties>
</file>